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3"/>
  </p:notesMasterIdLst>
  <p:sldIdLst>
    <p:sldId id="256" r:id="rId2"/>
    <p:sldId id="261" r:id="rId3"/>
    <p:sldId id="270" r:id="rId4"/>
    <p:sldId id="262" r:id="rId5"/>
    <p:sldId id="272" r:id="rId6"/>
    <p:sldId id="268" r:id="rId7"/>
    <p:sldId id="273" r:id="rId8"/>
    <p:sldId id="264" r:id="rId9"/>
    <p:sldId id="274" r:id="rId10"/>
    <p:sldId id="265" r:id="rId11"/>
    <p:sldId id="27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BE22AB-86E0-44D6-8D0C-15FD7F3AF977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1DD3D-5A77-4E16-921F-FDA9DF60FF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166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1DD3D-5A77-4E16-921F-FDA9DF60FFC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90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777993" y="620688"/>
            <a:ext cx="5830888" cy="2376264"/>
          </a:xfrm>
        </p:spPr>
        <p:txBody>
          <a:bodyPr>
            <a:noAutofit/>
          </a:bodyPr>
          <a:lstStyle/>
          <a:p>
            <a:r>
              <a:rPr lang="ru-RU" sz="3600" b="1" dirty="0"/>
              <a:t>«</a:t>
            </a:r>
            <a:r>
              <a:rPr lang="ru-RU" sz="3600" b="1" dirty="0" smtClean="0"/>
              <a:t>Проекты победители»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5475172" y="4725144"/>
            <a:ext cx="2913252" cy="8640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200" dirty="0" smtClean="0"/>
              <a:t>МАОУ «</a:t>
            </a:r>
            <a:r>
              <a:rPr lang="ru-RU" sz="1200" dirty="0" err="1" smtClean="0"/>
              <a:t>Юговская</a:t>
            </a:r>
            <a:r>
              <a:rPr lang="ru-RU" sz="1200" dirty="0" smtClean="0"/>
              <a:t> средняя школа»</a:t>
            </a:r>
          </a:p>
          <a:p>
            <a:pPr marL="0" indent="0">
              <a:buNone/>
            </a:pPr>
            <a:r>
              <a:rPr lang="ru-RU" sz="1200" dirty="0" smtClean="0"/>
              <a:t>Педагог – библиотекарь </a:t>
            </a:r>
          </a:p>
          <a:p>
            <a:pPr marL="0" indent="0">
              <a:buNone/>
            </a:pPr>
            <a:r>
              <a:rPr lang="ru-RU" sz="1200" dirty="0" err="1" smtClean="0"/>
              <a:t>Гневашева</a:t>
            </a:r>
            <a:r>
              <a:rPr lang="ru-RU" sz="1200" dirty="0" smtClean="0"/>
              <a:t> Валентина Аркадьевна</a:t>
            </a:r>
            <a:endParaRPr lang="ru-RU" sz="1200" dirty="0"/>
          </a:p>
        </p:txBody>
      </p:sp>
      <p:pic>
        <p:nvPicPr>
          <p:cNvPr id="1026" name="Picture 2" descr="C:\Users\gnevasheva\Documents\Участие в конкурсах 2015-2016\Проект Мальчишки-шалунишки\Фото проект\DSCN21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4103095"/>
            <a:ext cx="2899625" cy="21747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gnevasheva\Documents\Участие в конкурсах 2015-2016\Проект Мальчишки-шалунишки\Фото проект\DSCN21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638" y="3004122"/>
            <a:ext cx="2833449" cy="2125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gnevasheva\Documents\Участие в конкурсах 2015-2016\Проект Мальчишки-шалунишки\Фото проект\DSCN21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943" y="2006732"/>
            <a:ext cx="2958472" cy="22188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39952" y="5877272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п. </a:t>
            </a:r>
            <a:r>
              <a:rPr lang="ru-RU" sz="1200" dirty="0"/>
              <a:t>Юг </a:t>
            </a:r>
            <a:r>
              <a:rPr lang="ru-RU" sz="1200" dirty="0" smtClean="0"/>
              <a:t> 2020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37097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85891" y="692977"/>
            <a:ext cx="3064827" cy="1511938"/>
          </a:xfrm>
        </p:spPr>
        <p:txBody>
          <a:bodyPr>
            <a:normAutofit/>
          </a:bodyPr>
          <a:lstStyle/>
          <a:p>
            <a:r>
              <a:rPr lang="ru-RU" sz="4000" dirty="0"/>
              <a:t>2018 год –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15 </a:t>
            </a:r>
            <a:r>
              <a:rPr lang="ru-RU" sz="4000" dirty="0"/>
              <a:t>000 руб</a:t>
            </a:r>
            <a:r>
              <a:rPr lang="ru-RU" dirty="0"/>
              <a:t>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 rot="-60000">
            <a:off x="1125142" y="2347396"/>
            <a:ext cx="3048891" cy="2019687"/>
          </a:xfrm>
        </p:spPr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ы </a:t>
            </a:r>
            <a:r>
              <a:rPr lang="ru-RU" dirty="0"/>
              <a:t>приобрели в школьную библиотеку книги о природе, а так как наша библиотека очень маленькая, для того чтобы книги стояли в открытом доступе куплена стойка для </a:t>
            </a:r>
            <a:r>
              <a:rPr lang="ru-RU" dirty="0" smtClean="0"/>
              <a:t>книг, два стенда.</a:t>
            </a:r>
            <a:endParaRPr lang="ru-RU" dirty="0"/>
          </a:p>
        </p:txBody>
      </p:sp>
      <p:pic>
        <p:nvPicPr>
          <p:cNvPr id="7" name="Объект 6" descr="C:\Users\gnevasheva\AppData\Local\Microsoft\Windows\Temporary Internet Files\Content.Word\DSCN3096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8" r="1066"/>
          <a:stretch/>
        </p:blipFill>
        <p:spPr bwMode="auto">
          <a:xfrm>
            <a:off x="4973341" y="4077072"/>
            <a:ext cx="2767012" cy="19487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gnevasheva\AppData\Local\Microsoft\Windows\Temporary Internet Files\Content.Word\DSCN31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7192">
            <a:off x="5518197" y="815900"/>
            <a:ext cx="2604376" cy="179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gnevasheva\AppData\Local\Microsoft\Windows\Temporary Internet Files\Content.Word\DSCN309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66"/>
          <a:stretch/>
        </p:blipFill>
        <p:spPr bwMode="auto">
          <a:xfrm rot="21411353">
            <a:off x="1313169" y="4511967"/>
            <a:ext cx="2934747" cy="14344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9" t="3059" r="3444" b="4990"/>
          <a:stretch/>
        </p:blipFill>
        <p:spPr bwMode="auto">
          <a:xfrm rot="21270707">
            <a:off x="4676115" y="2465742"/>
            <a:ext cx="2458923" cy="1853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9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rot="-60000">
            <a:off x="1112276" y="1052768"/>
            <a:ext cx="3063240" cy="4106343"/>
          </a:xfrm>
        </p:spPr>
        <p:txBody>
          <a:bodyPr>
            <a:normAutofit/>
          </a:bodyPr>
          <a:lstStyle/>
          <a:p>
            <a:pPr algn="l"/>
            <a:r>
              <a:rPr lang="ru-RU" i="1" dirty="0"/>
              <a:t>«В любом проекте важнейшим 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фактором является вера в успех.                                                                                Без веры, успех невозможен</a:t>
            </a:r>
            <a:r>
              <a:rPr lang="ru-RU" i="1" dirty="0" smtClean="0"/>
              <a:t>»</a:t>
            </a:r>
            <a:br>
              <a:rPr lang="ru-RU" i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</a:t>
            </a:r>
            <a:r>
              <a:rPr lang="ru-RU" sz="2000" i="1" dirty="0" smtClean="0"/>
              <a:t>Уильям </a:t>
            </a:r>
            <a:r>
              <a:rPr lang="ru-RU" sz="2000" i="1" dirty="0"/>
              <a:t>Джеймс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 rot="-60000" flipV="1">
            <a:off x="1045272" y="5615795"/>
            <a:ext cx="3044952" cy="217247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" r="27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609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 rot="-60000">
            <a:off x="1090287" y="908930"/>
            <a:ext cx="3064827" cy="1583934"/>
          </a:xfrm>
        </p:spPr>
        <p:txBody>
          <a:bodyPr>
            <a:noAutofit/>
          </a:bodyPr>
          <a:lstStyle/>
          <a:p>
            <a:r>
              <a:rPr lang="ru-RU" sz="3200" dirty="0" smtClean="0"/>
              <a:t>2015 год </a:t>
            </a:r>
            <a:br>
              <a:rPr lang="ru-RU" sz="3200" dirty="0" smtClean="0"/>
            </a:br>
            <a:r>
              <a:rPr lang="ru-RU" dirty="0" smtClean="0"/>
              <a:t>«Боюсь воспоминаний детства»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 rot="-60000">
            <a:off x="1123919" y="2420661"/>
            <a:ext cx="3048891" cy="1732955"/>
          </a:xfrm>
        </p:spPr>
        <p:txBody>
          <a:bodyPr/>
          <a:lstStyle/>
          <a:p>
            <a:r>
              <a:rPr lang="ru-RU" dirty="0" smtClean="0"/>
              <a:t>Цель: показать</a:t>
            </a:r>
            <a:r>
              <a:rPr lang="ru-RU" dirty="0"/>
              <a:t>, что история - это жизнь, что «дети» и герои Великой Отечественной войны живут рядом с нами. </a:t>
            </a:r>
          </a:p>
        </p:txBody>
      </p:sp>
      <p:pic>
        <p:nvPicPr>
          <p:cNvPr id="9" name="Объект 3" descr="C:\Users\gnevasheva\Documents\Проект Боюсь воспоминаний детства\Проект отчет фото\DSCN1681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77" r="5769"/>
          <a:stretch/>
        </p:blipFill>
        <p:spPr>
          <a:xfrm rot="21290855">
            <a:off x="4840515" y="1036038"/>
            <a:ext cx="3186764" cy="21804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Объект 4" descr="C:\Users\gnevasheva\Documents\Проект Боюсь воспоминаний детства\Проект отчет фото\DSCN1694.JPG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14"/>
          <a:stretch/>
        </p:blipFill>
        <p:spPr>
          <a:xfrm rot="21438153">
            <a:off x="1014621" y="3789040"/>
            <a:ext cx="3456384" cy="1623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gnevasheva\Documents\Проект Боюсь воспоминаний детства\Проект отчет фото\DSCN168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8" t="20522"/>
          <a:stretch/>
        </p:blipFill>
        <p:spPr bwMode="auto">
          <a:xfrm>
            <a:off x="4860032" y="3501007"/>
            <a:ext cx="3258716" cy="21107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2887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C:\Users\gnevasheva\Documents\Проект Боюсь воспоминаний детства\Проект отчет фото\DSCN1635.JPG"/>
          <p:cNvPicPr>
            <a:picLocks noGrp="1"/>
          </p:cNvPicPr>
          <p:nvPr>
            <p:ph sz="quarter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004049" y="3645024"/>
            <a:ext cx="3312368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388" name="Текст 1"/>
          <p:cNvSpPr>
            <a:spLocks noGrp="1"/>
          </p:cNvSpPr>
          <p:nvPr>
            <p:ph sz="quarter" idx="4294967295"/>
          </p:nvPr>
        </p:nvSpPr>
        <p:spPr>
          <a:xfrm>
            <a:off x="5004048" y="980729"/>
            <a:ext cx="3024336" cy="1807073"/>
          </a:xfrm>
        </p:spPr>
        <p:txBody>
          <a:bodyPr>
            <a:normAutofit fontScale="92500" lnSpcReduction="10000"/>
          </a:bodyPr>
          <a:lstStyle/>
          <a:p>
            <a:r>
              <a:rPr lang="ru-RU" altLang="ru-RU" sz="2500" dirty="0" smtClean="0">
                <a:latin typeface="+mj-lt"/>
                <a:ea typeface="+mj-ea"/>
                <a:cs typeface="+mj-cs"/>
              </a:rPr>
              <a:t> </a:t>
            </a:r>
            <a:r>
              <a:rPr lang="ru-RU" altLang="ru-RU" sz="1700" dirty="0">
                <a:latin typeface="+mj-lt"/>
                <a:ea typeface="+mj-ea"/>
                <a:cs typeface="+mj-cs"/>
              </a:rPr>
              <a:t>Проведено 12 классных часов с просмотром документального фильма «На войне маленьких не </a:t>
            </a:r>
            <a:r>
              <a:rPr lang="ru-RU" altLang="ru-RU" sz="1700" dirty="0" smtClean="0">
                <a:latin typeface="+mj-lt"/>
                <a:ea typeface="+mj-ea"/>
                <a:cs typeface="+mj-cs"/>
              </a:rPr>
              <a:t>бывает».</a:t>
            </a:r>
            <a:endParaRPr lang="ru-RU" altLang="ru-RU" sz="1700" dirty="0">
              <a:latin typeface="+mj-lt"/>
              <a:ea typeface="+mj-ea"/>
              <a:cs typeface="+mj-cs"/>
            </a:endParaRPr>
          </a:p>
          <a:p>
            <a:r>
              <a:rPr lang="ru-RU" altLang="ru-RU" sz="1700" dirty="0">
                <a:latin typeface="+mj-lt"/>
                <a:ea typeface="+mj-ea"/>
                <a:cs typeface="+mj-cs"/>
              </a:rPr>
              <a:t>Посетили классные часы 235 человек</a:t>
            </a:r>
            <a:r>
              <a:rPr lang="ru-RU" altLang="ru-RU" sz="1700" dirty="0" smtClean="0"/>
              <a:t>.</a:t>
            </a:r>
          </a:p>
        </p:txBody>
      </p:sp>
      <p:pic>
        <p:nvPicPr>
          <p:cNvPr id="5" name="Объект 3" descr="C:\Users\gnevasheva\Documents\Проект Боюсь воспоминаний детства\Проект отчет фото\DSCN1668.JPG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3" b="4443"/>
          <a:stretch/>
        </p:blipFill>
        <p:spPr>
          <a:xfrm>
            <a:off x="1259632" y="803694"/>
            <a:ext cx="3384376" cy="21212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Объект 3" descr="C:\Users\gnevasheva\Documents\Проект Боюсь воспоминаний детства\Проект отчет фото\DSCN1820.JPG"/>
          <p:cNvPicPr>
            <a:picLocks/>
          </p:cNvPicPr>
          <p:nvPr/>
        </p:nvPicPr>
        <p:blipFill rotWithShape="1">
          <a:blip r:embed="rId4"/>
          <a:srcRect t="32066" b="25010"/>
          <a:stretch/>
        </p:blipFill>
        <p:spPr>
          <a:xfrm>
            <a:off x="1627805" y="2787802"/>
            <a:ext cx="4783535" cy="1296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5195070"/>
            <a:ext cx="280831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700" dirty="0">
                <a:latin typeface="+mj-lt"/>
                <a:ea typeface="+mj-ea"/>
                <a:cs typeface="+mj-cs"/>
              </a:rPr>
              <a:t>Конкурс рисунков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1700" dirty="0">
                <a:latin typeface="+mj-lt"/>
                <a:ea typeface="+mj-ea"/>
                <a:cs typeface="+mj-cs"/>
              </a:rPr>
              <a:t> Выставки</a:t>
            </a:r>
          </a:p>
        </p:txBody>
      </p:sp>
      <p:pic>
        <p:nvPicPr>
          <p:cNvPr id="10" name="Объект 4" descr="C:\Users\gnevasheva\Documents\Проект Боюсь воспоминаний детства\Проект отчет фото\DSCN1662.JPG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8" t="6414" r="6730"/>
          <a:stretch/>
        </p:blipFill>
        <p:spPr bwMode="auto">
          <a:xfrm>
            <a:off x="2840569" y="3996064"/>
            <a:ext cx="2525654" cy="2153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Объект 3" descr="C:\Users\gnevasheva\Documents\Проект Боюсь воспоминаний детства\Проект отчет фото\DSCN1637.JPG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8" r="7051"/>
          <a:stretch/>
        </p:blipFill>
        <p:spPr>
          <a:xfrm>
            <a:off x="777210" y="3532937"/>
            <a:ext cx="2088232" cy="1550299"/>
          </a:xfrm>
          <a:prstGeom prst="rect">
            <a:avLst/>
          </a:prstGeom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253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 rot="-60000">
            <a:off x="1101620" y="1198075"/>
            <a:ext cx="3064827" cy="2303905"/>
          </a:xfrm>
        </p:spPr>
        <p:txBody>
          <a:bodyPr>
            <a:noAutofit/>
          </a:bodyPr>
          <a:lstStyle/>
          <a:p>
            <a:pPr algn="l"/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/>
              <a:t/>
            </a:r>
            <a:br>
              <a:rPr lang="ru-RU" sz="2500" dirty="0"/>
            </a:b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/>
              <a:t/>
            </a:r>
            <a:br>
              <a:rPr lang="ru-RU" sz="2500" dirty="0"/>
            </a:br>
            <a:r>
              <a:rPr lang="ru-RU" sz="2500" dirty="0" smtClean="0"/>
              <a:t/>
            </a:r>
            <a:br>
              <a:rPr lang="ru-RU" sz="2500" dirty="0" smtClean="0"/>
            </a:br>
            <a:r>
              <a:rPr lang="ru-RU" sz="2500" dirty="0"/>
              <a:t/>
            </a:r>
            <a:br>
              <a:rPr lang="ru-RU" sz="2500" dirty="0"/>
            </a:br>
            <a:r>
              <a:rPr lang="ru-RU" sz="4000" dirty="0" smtClean="0"/>
              <a:t>2015 год – </a:t>
            </a:r>
            <a:br>
              <a:rPr lang="ru-RU" sz="4000" dirty="0" smtClean="0"/>
            </a:br>
            <a:r>
              <a:rPr lang="ru-RU" sz="4000" dirty="0"/>
              <a:t> </a:t>
            </a:r>
            <a:r>
              <a:rPr lang="ru-RU" sz="4000" dirty="0" smtClean="0"/>
              <a:t>     7 </a:t>
            </a:r>
            <a:r>
              <a:rPr lang="ru-RU" sz="4000" dirty="0"/>
              <a:t>110 руб.</a:t>
            </a:r>
            <a:r>
              <a:rPr lang="ru-RU" sz="4000" dirty="0" smtClean="0"/>
              <a:t>            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0" name="Объект 3" descr="C:\Users\gnevasheva\Documents\Проект Боюсь воспоминаний детства\DSCN1834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60000">
            <a:off x="4854575" y="2330431"/>
            <a:ext cx="3021013" cy="2266988"/>
          </a:xfr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 rot="-60000">
            <a:off x="1143907" y="3140457"/>
            <a:ext cx="3048891" cy="2583728"/>
          </a:xfrm>
        </p:spPr>
        <p:txBody>
          <a:bodyPr>
            <a:noAutofit/>
          </a:bodyPr>
          <a:lstStyle/>
          <a:p>
            <a:r>
              <a:rPr lang="ru-RU" altLang="ru-RU" sz="2000" dirty="0"/>
              <a:t>На деньги которые мы выиграли приобретен принтер-копир-сканер, который установлен в библиотеке.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483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129126" y="843828"/>
            <a:ext cx="3064827" cy="2333999"/>
          </a:xfrm>
        </p:spPr>
        <p:txBody>
          <a:bodyPr>
            <a:noAutofit/>
          </a:bodyPr>
          <a:lstStyle/>
          <a:p>
            <a:r>
              <a:rPr lang="ru-RU" sz="3200" dirty="0"/>
              <a:t>2016 год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>«Мальчишки –шалунишки, возьмите в руки книжки»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5" descr="C:\Users\gnevasheva.YUSOSH.008\Documents\Участие в конкурсах 2015-2016\Проект Мальчишки-шалунишки\Фото проект\DSCN2181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12976"/>
            <a:ext cx="3329560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gnevasheva.YUSOSH.008\Documents\Участие в конкурсах 2015-2016\Проект Мальчишки-шалунишки\Фото проект\DSCN2187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3021013" cy="26763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C:\Users\gnevasheva.YUSOSH.008\Desktop\Фото проект\DSCN2131.JPG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0" t="19257" r="51070" b="17978"/>
          <a:stretch/>
        </p:blipFill>
        <p:spPr bwMode="auto">
          <a:xfrm rot="21061935">
            <a:off x="4690789" y="2035335"/>
            <a:ext cx="1634048" cy="14486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gnevasheva.YUSOSH.008\AppData\Local\Microsoft\Windows\Temporary Internet Files\Content.Word\DSCN219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4" t="13485" r="4660" b="-3112"/>
          <a:stretch/>
        </p:blipFill>
        <p:spPr bwMode="auto">
          <a:xfrm>
            <a:off x="6516216" y="811124"/>
            <a:ext cx="1620180" cy="17281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Объект 7" descr="C:\Users\gnevasheva.YUSOSH.008\Desktop\Фото проект\DSCN2165.JPG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4" t="7143" r="6145" b="25000"/>
          <a:stretch/>
        </p:blipFill>
        <p:spPr bwMode="auto">
          <a:xfrm>
            <a:off x="4787732" y="844240"/>
            <a:ext cx="1440160" cy="982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gnevasheva.YUSOSH.008\Desktop\Фото проект\DSCN2160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80" t="51353" r="3208"/>
          <a:stretch/>
        </p:blipFill>
        <p:spPr bwMode="auto">
          <a:xfrm>
            <a:off x="6275427" y="2493261"/>
            <a:ext cx="1860969" cy="13681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7732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 rot="-60000">
            <a:off x="1094685" y="908891"/>
            <a:ext cx="3064827" cy="2087914"/>
          </a:xfrm>
        </p:spPr>
        <p:txBody>
          <a:bodyPr>
            <a:noAutofit/>
          </a:bodyPr>
          <a:lstStyle/>
          <a:p>
            <a:r>
              <a:rPr lang="ru-RU" sz="4000" dirty="0"/>
              <a:t>2016 год - 12 000 руб.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 rot="-60000">
            <a:off x="1138882" y="2564525"/>
            <a:ext cx="3048891" cy="3159704"/>
          </a:xfrm>
        </p:spPr>
        <p:txBody>
          <a:bodyPr/>
          <a:lstStyle/>
          <a:p>
            <a:r>
              <a:rPr lang="ru-RU" sz="1800" dirty="0"/>
              <a:t>За время реализации проекта прошло много интересных мероприятий, но самое главное и значимое для детей – в библиотеке появились новые, интересные, увлекательные книги</a:t>
            </a:r>
            <a:r>
              <a:rPr lang="ru-RU" dirty="0"/>
              <a:t>. </a:t>
            </a:r>
          </a:p>
        </p:txBody>
      </p:sp>
      <p:pic>
        <p:nvPicPr>
          <p:cNvPr id="7" name="Объект 4" descr="C:\Users\gnevasheva.YUSOSH.008\AppData\Local\Microsoft\Windows\Temporary Internet Files\Content.Word\DSCN2197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0" t="6502" r="1839"/>
          <a:stretch/>
        </p:blipFill>
        <p:spPr bwMode="auto">
          <a:xfrm>
            <a:off x="4716016" y="841090"/>
            <a:ext cx="3150119" cy="229987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gnevasheva.YUSOSH.008\AppData\Local\Microsoft\Windows\Temporary Internet Files\Content.Word\DSCN220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0" t="29939" r="2177" b="18444"/>
          <a:stretch/>
        </p:blipFill>
        <p:spPr bwMode="auto">
          <a:xfrm>
            <a:off x="1259632" y="4941168"/>
            <a:ext cx="2952328" cy="12241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gnevasheva.YUSOSH.008\AppData\Local\Microsoft\Windows\Temporary Internet Files\Content.Word\DSCN222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5" t="3464" r="12224" b="-1386"/>
          <a:stretch/>
        </p:blipFill>
        <p:spPr bwMode="auto">
          <a:xfrm>
            <a:off x="5868144" y="2854338"/>
            <a:ext cx="1240197" cy="15107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gnevasheva.YUSOSH.008\AppData\Local\Microsoft\Windows\Temporary Internet Files\Content.Word\DSCN222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59" t="20851" r="25489" b="4048"/>
          <a:stretch/>
        </p:blipFill>
        <p:spPr bwMode="auto">
          <a:xfrm rot="935353">
            <a:off x="7049596" y="4784510"/>
            <a:ext cx="971089" cy="14229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Объект 5" descr="C:\Users\gnevasheva.YUSOSH.008\AppData\Local\Microsoft\Windows\Temporary Internet Files\Content.Word\DSCN2222.jpg"/>
          <p:cNvPicPr>
            <a:picLocks noGrp="1"/>
          </p:cNvPicPr>
          <p:nvPr>
            <p:ph sz="quarter" idx="14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08" t="10389" r="11015" b="3636"/>
          <a:stretch/>
        </p:blipFill>
        <p:spPr bwMode="auto">
          <a:xfrm rot="20489401">
            <a:off x="4813953" y="3240821"/>
            <a:ext cx="1115666" cy="1252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C:\Users\gnevasheva.YUSOSH.008\AppData\Local\Microsoft\Windows\Temporary Internet Files\Content.Word\DSCN2219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0" t="20912" r="17193" b="-4345"/>
          <a:stretch/>
        </p:blipFill>
        <p:spPr bwMode="auto">
          <a:xfrm rot="1002966">
            <a:off x="6123612" y="3744178"/>
            <a:ext cx="929047" cy="11646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C:\Users\gnevasheva.YUSOSH.008\AppData\Local\Microsoft\Windows\Temporary Internet Files\Content.Word\DSCN2207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78" t="22343" r="26930" b="19392"/>
          <a:stretch/>
        </p:blipFill>
        <p:spPr bwMode="auto">
          <a:xfrm rot="630880">
            <a:off x="7127805" y="3032320"/>
            <a:ext cx="936103" cy="1512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C:\Users\gnevasheva.YUSOSH.008\AppData\Local\Microsoft\Windows\Temporary Internet Files\Content.Word\DSCN2208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71" t="12826" r="10041" b="8695"/>
          <a:stretch/>
        </p:blipFill>
        <p:spPr bwMode="auto">
          <a:xfrm>
            <a:off x="5499626" y="4883245"/>
            <a:ext cx="1498062" cy="1080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C:\Users\gnevasheva.YUSOSH.008\AppData\Local\Microsoft\Windows\Temporary Internet Files\Content.Word\DSCN2214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9" t="13035" r="18318" b="22607"/>
          <a:stretch/>
        </p:blipFill>
        <p:spPr bwMode="auto">
          <a:xfrm>
            <a:off x="4631759" y="4621379"/>
            <a:ext cx="958260" cy="8019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C:\Users\gnevasheva.YUSOSH.008\AppData\Local\Microsoft\Windows\Temporary Internet Files\Content.Word\DSCN2217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6908" r="7143" b="10912"/>
          <a:stretch/>
        </p:blipFill>
        <p:spPr bwMode="auto">
          <a:xfrm>
            <a:off x="4631759" y="5481229"/>
            <a:ext cx="1201071" cy="757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Рисунок 20" descr="C:\Users\gnevasheva.YUSOSH.008\AppData\Local\Microsoft\Windows\Temporary Internet Files\Content.Word\DSCN2215.jpg"/>
          <p:cNvPicPr/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6" t="24635" r="21560" b="-3659"/>
          <a:stretch/>
        </p:blipFill>
        <p:spPr bwMode="auto">
          <a:xfrm rot="1127067">
            <a:off x="6416793" y="5344686"/>
            <a:ext cx="652435" cy="9592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7101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87152" y="980954"/>
            <a:ext cx="3064827" cy="1080592"/>
          </a:xfrm>
        </p:spPr>
        <p:txBody>
          <a:bodyPr>
            <a:noAutofit/>
          </a:bodyPr>
          <a:lstStyle/>
          <a:p>
            <a:r>
              <a:rPr lang="ru-RU" sz="3200" dirty="0"/>
              <a:t>2017 </a:t>
            </a:r>
            <a:r>
              <a:rPr lang="ru-RU" sz="3200" dirty="0" smtClean="0"/>
              <a:t>год</a:t>
            </a:r>
            <a:br>
              <a:rPr lang="ru-RU" sz="3200" dirty="0" smtClean="0"/>
            </a:br>
            <a:r>
              <a:rPr lang="ru-RU" dirty="0" smtClean="0"/>
              <a:t>«У ручки с ласковым названьем Юг»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35617" y="3023111"/>
            <a:ext cx="3021709" cy="2749330"/>
          </a:xfrm>
        </p:spPr>
        <p:txBody>
          <a:bodyPr/>
          <a:lstStyle/>
          <a:p>
            <a:r>
              <a:rPr lang="ru-RU" dirty="0"/>
              <a:t>В ходе реализации проекта был выпущен буклет, разработан экскурсионный маршрут,  по родному поселку </a:t>
            </a:r>
          </a:p>
        </p:txBody>
      </p:sp>
      <p:pic>
        <p:nvPicPr>
          <p:cNvPr id="5" name="Рисунок 4" descr="C:\Users\gnevasheva\Documents\Scanned Documents\Рисунок (12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99808" y="3472129"/>
            <a:ext cx="1928801" cy="3508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gnevasheva.YUSOSH.009\Desktop\5 класс фото\1490588381663.jpg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0998">
            <a:off x="5057717" y="2649571"/>
            <a:ext cx="3021013" cy="1699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gnevasheva.YUSOSH.009\AppData\Local\Microsoft\Windows\Temporary Internet Files\Content.Word\DSCN28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08720"/>
            <a:ext cx="2540133" cy="15624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C:\Users\gnevasheva.YUSOSH.008\Desktop\Портфолио Гневашева В.А\img_053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3794">
            <a:off x="5703084" y="4576486"/>
            <a:ext cx="2407484" cy="159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gnevasheva.YUSOSH.008\Desktop\Портфолио Гневашева В.А\image_135825482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4185">
            <a:off x="4663443" y="4149079"/>
            <a:ext cx="2153729" cy="1434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gnevasheva.YUSOSH.008\Desktop\Портфолио Гневашева В.А\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7440">
            <a:off x="853233" y="2083636"/>
            <a:ext cx="3593234" cy="88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39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52964" y="836307"/>
            <a:ext cx="3064827" cy="1441196"/>
          </a:xfrm>
        </p:spPr>
        <p:txBody>
          <a:bodyPr>
            <a:normAutofit/>
          </a:bodyPr>
          <a:lstStyle/>
          <a:p>
            <a:r>
              <a:rPr lang="ru-RU" sz="4000" dirty="0"/>
              <a:t>2017 год </a:t>
            </a:r>
            <a:r>
              <a:rPr lang="ru-RU" sz="4000" dirty="0" smtClean="0"/>
              <a:t>–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/>
              <a:t>16 000 руб.</a:t>
            </a:r>
          </a:p>
        </p:txBody>
      </p:sp>
      <p:pic>
        <p:nvPicPr>
          <p:cNvPr id="8" name="Picture 3" descr="C:\Users\gnevasheva.YUSOSH.009\Desktop\DSCN296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7" t="47454" r="2249"/>
          <a:stretch/>
        </p:blipFill>
        <p:spPr bwMode="auto">
          <a:xfrm rot="165560">
            <a:off x="4538704" y="1210794"/>
            <a:ext cx="3615817" cy="169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C:\Users\gnevasheva.YUSOSH.009\AppData\Local\Microsoft\Windows\Temporary Internet Files\Content.Word\DSCN296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8" t="14982" r="28937"/>
          <a:stretch/>
        </p:blipFill>
        <p:spPr bwMode="auto">
          <a:xfrm>
            <a:off x="4788024" y="3438428"/>
            <a:ext cx="1429684" cy="16467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 rot="-60000">
            <a:off x="1139510" y="2636516"/>
            <a:ext cx="3048891" cy="3087707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/>
              <a:t>Для реализации проекта нами был приобретен  рупор, который будет использоваться при проведении экскурсий по историческим местам нашего поселка. Так же нами приобретены номера стартовые с нашим логотипом «</a:t>
            </a:r>
            <a:r>
              <a:rPr lang="ru-RU" sz="2000" dirty="0" err="1"/>
              <a:t>Южики</a:t>
            </a:r>
            <a:r>
              <a:rPr lang="ru-RU" sz="2000" dirty="0"/>
              <a:t>».</a:t>
            </a:r>
          </a:p>
        </p:txBody>
      </p:sp>
      <p:pic>
        <p:nvPicPr>
          <p:cNvPr id="11" name="Picture 4" descr="C:\Users\gnevasheva.YUSOSH.009\AppData\Local\Microsoft\Windows\Temporary Internet Files\Content.IE5\YLNIVWL8\20171208_1304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7" t="14419" r="30751" b="18580"/>
          <a:stretch/>
        </p:blipFill>
        <p:spPr bwMode="auto">
          <a:xfrm rot="762501">
            <a:off x="6172552" y="4385029"/>
            <a:ext cx="1587522" cy="163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57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54695" y="885066"/>
            <a:ext cx="3064827" cy="1297203"/>
          </a:xfrm>
        </p:spPr>
        <p:txBody>
          <a:bodyPr>
            <a:normAutofit/>
          </a:bodyPr>
          <a:lstStyle/>
          <a:p>
            <a:r>
              <a:rPr lang="ru-RU" sz="3200" dirty="0"/>
              <a:t>2018 </a:t>
            </a:r>
            <a:r>
              <a:rPr lang="ru-RU" sz="3200" dirty="0" smtClean="0"/>
              <a:t>год</a:t>
            </a:r>
            <a:br>
              <a:rPr lang="ru-RU" sz="3200" dirty="0" smtClean="0"/>
            </a:br>
            <a:r>
              <a:rPr lang="ru-RU" sz="3200" dirty="0" smtClean="0"/>
              <a:t>«</a:t>
            </a:r>
            <a:r>
              <a:rPr lang="ru-RU" dirty="0" smtClean="0"/>
              <a:t>Капля жизни»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47782" y="3718913"/>
            <a:ext cx="3048891" cy="1870666"/>
          </a:xfrm>
        </p:spPr>
        <p:txBody>
          <a:bodyPr>
            <a:noAutofit/>
          </a:bodyPr>
          <a:lstStyle/>
          <a:p>
            <a:pPr lvl="0"/>
            <a:r>
              <a:rPr lang="ru-RU" sz="1800" dirty="0">
                <a:latin typeface="+mj-lt"/>
                <a:ea typeface="+mj-ea"/>
                <a:cs typeface="+mj-cs"/>
              </a:rPr>
              <a:t>Задачи: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+mj-lt"/>
                <a:ea typeface="+mj-ea"/>
                <a:cs typeface="+mj-cs"/>
              </a:rPr>
              <a:t> воспитывать бережное отношение к природе;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latin typeface="+mj-lt"/>
                <a:ea typeface="+mj-ea"/>
                <a:cs typeface="+mj-cs"/>
              </a:rPr>
              <a:t>провести мероприятия с обучающимися школы.</a:t>
            </a:r>
          </a:p>
          <a:p>
            <a:endParaRPr lang="ru-RU" sz="1800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C:\Users\gnevasheva.YUSOSH.009\Desktop\18411256be7b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7233">
            <a:off x="6284654" y="618205"/>
            <a:ext cx="1919267" cy="158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gnevasheva.YUSOSH.009\Desktop\cropped-[1]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1"/>
          <a:stretch/>
        </p:blipFill>
        <p:spPr bwMode="auto">
          <a:xfrm rot="21424714">
            <a:off x="827584" y="2420888"/>
            <a:ext cx="3613161" cy="94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C:\Users\gnevasheva\AppData\Local\Microsoft\Windows\Temporary Internet Files\Content.Word\DSCN307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1766">
            <a:off x="4858691" y="1960492"/>
            <a:ext cx="2738986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gnevasheva\AppData\Local\Microsoft\Windows\Temporary Internet Files\Content.Word\DSCN308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73016"/>
            <a:ext cx="2995590" cy="2304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785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450</TotalTime>
  <Words>229</Words>
  <Application>Microsoft Office PowerPoint</Application>
  <PresentationFormat>Экран (4:3)</PresentationFormat>
  <Paragraphs>28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Кнопка</vt:lpstr>
      <vt:lpstr>«Проекты победители» </vt:lpstr>
      <vt:lpstr>2015 год  «Боюсь воспоминаний детства»</vt:lpstr>
      <vt:lpstr>Презентация PowerPoint</vt:lpstr>
      <vt:lpstr>      2015 год –        7 110 руб.                       </vt:lpstr>
      <vt:lpstr>2016 год  «Мальчишки –шалунишки, возьмите в руки книжки» </vt:lpstr>
      <vt:lpstr>2016 год - 12 000 руб. </vt:lpstr>
      <vt:lpstr>2017 год «У ручки с ласковым названьем Юг»</vt:lpstr>
      <vt:lpstr>2017 год –  16 000 руб.</vt:lpstr>
      <vt:lpstr>2018 год «Капля жизни»</vt:lpstr>
      <vt:lpstr>2018 год –  15 000 руб.</vt:lpstr>
      <vt:lpstr>«В любом проекте важнейшим  фактором является вера в успех.                                                                                Без веры, успех невозможен»               Уильям Джеймс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«Проект как средство привлечения детей к чтению »</dc:title>
  <dc:creator>Валентина Аркадьевна Гневашева</dc:creator>
  <cp:lastModifiedBy>Dremina-IA</cp:lastModifiedBy>
  <cp:revision>36</cp:revision>
  <dcterms:created xsi:type="dcterms:W3CDTF">2019-01-19T04:14:03Z</dcterms:created>
  <dcterms:modified xsi:type="dcterms:W3CDTF">2020-03-27T12:14:27Z</dcterms:modified>
</cp:coreProperties>
</file>